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BAB4E-2EBE-5A56-D73D-D1976D489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15956-99F1-2C29-4EF2-08690BC9C0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3EE4B-FB05-9067-DB5A-98216AF3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EA8B0-2B11-94FA-A3B7-B7F85F431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A7210-B888-0EFB-A029-54305CE8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20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46168-0EF4-2D22-ADA9-0E73F7BA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D6CEF-F5D9-16CD-26E4-3379D45BC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1B38B-9B73-278D-7973-3E524BD4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B2DAC-862F-570F-DE25-D87D94084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70B0C-BA41-15C5-05F5-5DF39056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665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4FD8D6-1DDF-F5AD-AF6D-00822B3C8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07390-82F4-5A5B-BDFC-5913287FA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F5050-7750-ED17-C7C8-5FD8E6C76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B76BA-10F7-0820-ECE3-ED5217C33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EE716-52E7-299E-C43F-B7C60CC3B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4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B3B92-BFC5-4AE1-FA9B-D5560E33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54B5-5B14-A919-4E9D-DBB423F0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1CE6A-AB94-D0E1-C4C2-DD5350980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3CC6D-7025-5312-2040-359277123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FBE4E-D32D-428B-5151-F132BFD5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47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AED48-DF9B-7456-46D1-2776B1662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6EF243-FFD1-FDB3-0453-11BFCEBEF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B577B-2A89-6B21-8D33-C53291BD1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44EB5-4097-D1F6-5773-854EBFC22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6F525-D908-D803-0A0D-E6DB88460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47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D09AC-96BA-344F-32E4-3E3663E71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69E9-4402-B738-B5DD-D39B787EA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94DD5F-7FBB-AB86-ACC2-FC476D0BD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49E12-37A0-D39E-800C-09029E8B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18ADD-AB72-54E0-CD91-5DB820A5A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7AA5A-D158-1C8A-13C7-1189379D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44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27E23-2A64-675B-EF91-27329121E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B80DB-10D7-F560-5EC8-738893C6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D2910A-E716-5066-9F02-EE37B1106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B71DE-0A8C-36D5-FE2F-BD2D86C0DE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6AB7C3-8F7A-3D15-7F59-611520494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71AE37-099F-6E8C-8C46-423ED52D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9AB7FF-63EE-2375-2977-B4A88F2CA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E49BA1-996F-41A7-359E-A1B31571F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41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5088C-EE48-FAF5-14E3-922FB0489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7B31A8-60A5-6BDB-E294-FDCCD0DB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D98FF-C6A1-39E8-22CF-481AC42E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DC3783-B96C-1EC0-7B50-523FE7471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B01EBE-3658-D743-07B8-045F4239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AE505B-C8AD-2754-48DC-A9BFE75F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89FF3-2E5E-3A01-39F3-6353BE17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0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585B0-BBFC-5B18-7093-3F914CDA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72632-BA1C-251C-05D4-152959D66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14AB2-C179-CEF0-1045-E683AFA48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B8B5A8-5501-C83A-CAD1-64CCE8E89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A97CD8-12C3-9D17-6160-94EE2EC14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C1997-8A06-BE11-5A14-DC19524C9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3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7F66D-0D22-3EFE-694D-59E35230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013951-A1DD-1589-F5FA-A5DE1C4CE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D348BA-0102-559C-D0A0-AFB196DA1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37088-6547-B8B9-7A7F-D23EFD6F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BE82B-20D3-5B41-049B-622D710A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6C194E-488D-A474-98D0-157CC9CB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0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A75B7D-6313-7DA6-6585-F20817274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694B7-67D8-2CC8-7770-A23EFB73B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1A00F-7916-A774-B968-0677C3F876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BC261F-9D25-4662-9E43-A9A4E6C80869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DB49E-E92C-3224-BD9A-4A6B334EB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1D5BB-5944-6F45-E9F2-9CF8C2454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2B348-F9E5-4F23-98FD-96DCFFF33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12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4641FB-528F-28D0-E582-F557083FA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1824" y="1292753"/>
            <a:ext cx="4448175" cy="1707049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59A59B10-9D94-4C5B-8BF0-95928DCE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54E31B9-72DD-4DE4-B3E3-4395530BE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8738192-1FEA-49E1-BFF3-6D1C324A5C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F3C51644-0F34-453B-92B8-9FF33932E2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ADB9AB8-2EB4-4B5E-9A1E-84F2E44D9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95F439B0-E080-4B01-85AF-D226A85BA4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EDEC643B-AA3F-4913-B411-1458BCEF26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3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48D19C-3ADE-D5C7-BA0C-49F9541B7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5257801" cy="2308324"/>
          </a:xfrm>
        </p:spPr>
        <p:txBody>
          <a:bodyPr>
            <a:normAutofit/>
          </a:bodyPr>
          <a:lstStyle/>
          <a:p>
            <a:pPr algn="l"/>
            <a:r>
              <a:rPr lang="en-US" sz="5000">
                <a:solidFill>
                  <a:schemeClr val="bg1"/>
                </a:solidFill>
              </a:rPr>
              <a:t>Laurel Master Plan Committee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92746-1CC5-EE25-B372-AD206BB1D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Agenda for October 28, 2025</a:t>
            </a:r>
          </a:p>
        </p:txBody>
      </p:sp>
    </p:spTree>
    <p:extLst>
      <p:ext uri="{BB962C8B-B14F-4D97-AF65-F5344CB8AC3E}">
        <p14:creationId xmlns:p14="http://schemas.microsoft.com/office/powerpoint/2010/main" val="194197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8289F-203D-F15A-1155-6622434CF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9"/>
            <a:ext cx="6140449" cy="395264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Roll Call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Approval of the minutes of the September 30, 2025 meeting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Project and Timeline Update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Review of the Regulatory Requirements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Discussion on Master Plan Elements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• Municipal Growth Use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• Housing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Next Steps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16417028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tx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B1971D-8ACE-0F3C-7BC0-FDFC10BF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261138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en-US" sz="3200">
                <a:solidFill>
                  <a:schemeClr val="bg1">
                    <a:alpha val="60000"/>
                  </a:schemeClr>
                </a:solidFill>
              </a:rPr>
              <a:t>Monthly Committee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FA3B-C397-EFD0-E153-264332719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427383"/>
            <a:ext cx="8959892" cy="3169482"/>
          </a:xfrm>
        </p:spPr>
        <p:txBody>
          <a:bodyPr anchor="t">
            <a:normAutofit/>
          </a:bodyPr>
          <a:lstStyle/>
          <a:p>
            <a:pPr lvl="1"/>
            <a:r>
              <a:rPr lang="en-US" sz="2000" b="1">
                <a:solidFill>
                  <a:schemeClr val="bg1"/>
                </a:solidFill>
              </a:rPr>
              <a:t>September 30 </a:t>
            </a:r>
            <a:r>
              <a:rPr lang="en-US" sz="2000">
                <a:solidFill>
                  <a:schemeClr val="bg1"/>
                </a:solidFill>
              </a:rPr>
              <a:t>– Land Use, Parks &amp; Rec Facilities, Sensitive Areas</a:t>
            </a:r>
          </a:p>
          <a:p>
            <a:pPr lvl="1"/>
            <a:endParaRPr lang="en-US" sz="2000">
              <a:solidFill>
                <a:schemeClr val="bg1"/>
              </a:solidFill>
            </a:endParaRPr>
          </a:p>
          <a:p>
            <a:pPr lvl="1"/>
            <a:r>
              <a:rPr lang="en-US" sz="2000" b="1">
                <a:solidFill>
                  <a:schemeClr val="bg1"/>
                </a:solidFill>
              </a:rPr>
              <a:t>October 28 </a:t>
            </a:r>
            <a:r>
              <a:rPr lang="en-US" sz="2000">
                <a:solidFill>
                  <a:schemeClr val="bg1"/>
                </a:solidFill>
              </a:rPr>
              <a:t>– Housing, Growth</a:t>
            </a:r>
          </a:p>
          <a:p>
            <a:pPr lvl="1"/>
            <a:endParaRPr lang="en-US" sz="2000">
              <a:solidFill>
                <a:schemeClr val="bg1"/>
              </a:solidFill>
            </a:endParaRPr>
          </a:p>
          <a:p>
            <a:pPr lvl="1"/>
            <a:r>
              <a:rPr lang="en-US" sz="2000" b="1">
                <a:solidFill>
                  <a:schemeClr val="bg1"/>
                </a:solidFill>
              </a:rPr>
              <a:t>November 19 </a:t>
            </a:r>
            <a:r>
              <a:rPr lang="en-US" sz="2000">
                <a:solidFill>
                  <a:schemeClr val="bg1"/>
                </a:solidFill>
              </a:rPr>
              <a:t>– Overlays (Main Street, Arts &amp; Entertainment, etc.)</a:t>
            </a:r>
          </a:p>
          <a:p>
            <a:pPr lvl="1"/>
            <a:endParaRPr lang="en-US" sz="2000">
              <a:solidFill>
                <a:schemeClr val="bg1"/>
              </a:solidFill>
            </a:endParaRPr>
          </a:p>
          <a:p>
            <a:pPr lvl="1"/>
            <a:r>
              <a:rPr lang="en-US" sz="2000" b="1">
                <a:solidFill>
                  <a:schemeClr val="bg1"/>
                </a:solidFill>
              </a:rPr>
              <a:t>December ?? </a:t>
            </a:r>
            <a:r>
              <a:rPr lang="en-US" sz="2000">
                <a:solidFill>
                  <a:schemeClr val="bg1"/>
                </a:solidFill>
              </a:rPr>
              <a:t>– Draft review, clean up, connections, etc.</a:t>
            </a: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  <a:p>
            <a:pPr lvl="1"/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FEF463D-EE6B-46FF-B7C7-74B09A96C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1A27B3A-460C-4100-99B5-817F25979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7089" y="1498602"/>
            <a:ext cx="4403345" cy="3940174"/>
            <a:chOff x="827089" y="1498602"/>
            <a:chExt cx="4403345" cy="3940174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5450488-7F33-43E4-B4DA-CAB50A1CC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E5154B2-BEF9-4C08-B6B1-9DED9F17C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bg1">
                <a:alpha val="8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FD8361-28AA-A6DD-7E17-BF3E75534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127" y="2023558"/>
            <a:ext cx="3521265" cy="2491292"/>
          </a:xfrm>
        </p:spPr>
        <p:txBody>
          <a:bodyPr anchor="t">
            <a:normAutofit/>
          </a:bodyPr>
          <a:lstStyle/>
          <a:p>
            <a:r>
              <a:rPr lang="en-US" sz="3100"/>
              <a:t>Recommendations, Goals &amp; Objectives	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0B5ED20-499B-41E7-95BE-8BBD31314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7088" y="4258080"/>
            <a:ext cx="4403345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5A51D22-76EA-4C70-B5C9-ED3946924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7088" y="4258080"/>
            <a:ext cx="4403345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97FC9-4B21-EE23-B9DB-C723F1B5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175" y="1311088"/>
            <a:ext cx="5276850" cy="4327261"/>
          </a:xfrm>
        </p:spPr>
        <p:txBody>
          <a:bodyPr>
            <a:normAutofit/>
          </a:bodyPr>
          <a:lstStyle/>
          <a:p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Review supplied text.</a:t>
            </a:r>
          </a:p>
          <a:p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Identify what is/is not working in the current version.</a:t>
            </a:r>
          </a:p>
          <a:p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Offer suggestions</a:t>
            </a:r>
          </a:p>
          <a:p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Focus Areas – </a:t>
            </a:r>
          </a:p>
          <a:p>
            <a:pPr lvl="1"/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Recommendations or Goals &amp; Objectives</a:t>
            </a:r>
          </a:p>
          <a:p>
            <a:pPr lvl="1"/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This should be for subsections, rather than the entire chapter</a:t>
            </a:r>
          </a:p>
          <a:p>
            <a:pPr lvl="1"/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We will catalog the Master Plan Recommendations, Goals &amp; Objectives for easy reference </a:t>
            </a:r>
          </a:p>
          <a:p>
            <a:pPr lvl="1"/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These can be global:  time-based, event-based, land-use, environmental, etc. – NO LIMITS</a:t>
            </a:r>
          </a:p>
          <a:p>
            <a:pPr lvl="1"/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Think ecologically, socially, physically and economically</a:t>
            </a:r>
          </a:p>
        </p:txBody>
      </p:sp>
    </p:spTree>
    <p:extLst>
      <p:ext uri="{BB962C8B-B14F-4D97-AF65-F5344CB8AC3E}">
        <p14:creationId xmlns:p14="http://schemas.microsoft.com/office/powerpoint/2010/main" val="3784493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1EF71C-1634-6462-62F9-0EC3FB75A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US" sz="4000"/>
              <a:t>Municipal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C5CD4-78CE-5042-381E-73B99AFB6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9"/>
            <a:ext cx="6140449" cy="3952648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Land Use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Community Facilities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Infrastructure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Transportation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Land Masses 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Timelines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Development Type</a:t>
            </a:r>
          </a:p>
          <a:p>
            <a:endParaRPr lang="en-US" sz="2400">
              <a:solidFill>
                <a:schemeClr val="tx1">
                  <a:alpha val="80000"/>
                </a:schemeClr>
              </a:solidFill>
            </a:endParaRPr>
          </a:p>
          <a:p>
            <a:endParaRPr lang="en-US" sz="2400">
              <a:solidFill>
                <a:schemeClr val="tx1">
                  <a:alpha val="80000"/>
                </a:schemeClr>
              </a:solidFill>
            </a:endParaRPr>
          </a:p>
          <a:p>
            <a:endParaRPr lang="en-US" sz="24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308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81B8039-6444-EFC7-A540-4B8B3EE1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US" sz="4000"/>
              <a:t>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57E06-61D3-E988-0AFA-9845A1A0E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9"/>
            <a:ext cx="6140449" cy="3952648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Planning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Data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Practices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Affordable Housing</a:t>
            </a:r>
          </a:p>
          <a:p>
            <a:endParaRPr lang="en-US" sz="2400">
              <a:solidFill>
                <a:schemeClr val="tx1">
                  <a:alpha val="80000"/>
                </a:schemeClr>
              </a:solidFill>
            </a:endParaRPr>
          </a:p>
          <a:p>
            <a:endParaRPr lang="en-US" sz="24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7367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CB0874-88B8-43D3-B0B6-C32F790F7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BFD067A-52BE-40EE-B7CA-391830B9A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2561771"/>
            <a:chOff x="0" y="0"/>
            <a:chExt cx="12192000" cy="2561771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CDA7855-806B-4A02-9C19-24872E4D8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2561771"/>
            </a:xfrm>
            <a:custGeom>
              <a:avLst/>
              <a:gdLst>
                <a:gd name="connsiteX0" fmla="*/ 0 w 12192000"/>
                <a:gd name="connsiteY0" fmla="*/ 0 h 2561771"/>
                <a:gd name="connsiteX1" fmla="*/ 12192000 w 12192000"/>
                <a:gd name="connsiteY1" fmla="*/ 0 h 2561771"/>
                <a:gd name="connsiteX2" fmla="*/ 12192000 w 12192000"/>
                <a:gd name="connsiteY2" fmla="*/ 2359863 h 2561771"/>
                <a:gd name="connsiteX3" fmla="*/ 6364514 w 12192000"/>
                <a:gd name="connsiteY3" fmla="*/ 2561771 h 2561771"/>
                <a:gd name="connsiteX4" fmla="*/ 1981200 w 12192000"/>
                <a:gd name="connsiteY4" fmla="*/ 2278742 h 2561771"/>
                <a:gd name="connsiteX5" fmla="*/ 0 w 12192000"/>
                <a:gd name="connsiteY5" fmla="*/ 2343277 h 256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2000" h="2561771">
                  <a:moveTo>
                    <a:pt x="0" y="0"/>
                  </a:moveTo>
                  <a:lnTo>
                    <a:pt x="12192000" y="0"/>
                  </a:lnTo>
                  <a:lnTo>
                    <a:pt x="12192000" y="2359863"/>
                  </a:lnTo>
                  <a:lnTo>
                    <a:pt x="6364514" y="2561771"/>
                  </a:lnTo>
                  <a:lnTo>
                    <a:pt x="1981200" y="2278742"/>
                  </a:lnTo>
                  <a:lnTo>
                    <a:pt x="0" y="2343277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AFE70DE-5BEC-4E54-98D2-48C13E149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2561771"/>
            </a:xfrm>
            <a:custGeom>
              <a:avLst/>
              <a:gdLst>
                <a:gd name="connsiteX0" fmla="*/ 0 w 12192000"/>
                <a:gd name="connsiteY0" fmla="*/ 0 h 2561771"/>
                <a:gd name="connsiteX1" fmla="*/ 12192000 w 12192000"/>
                <a:gd name="connsiteY1" fmla="*/ 0 h 2561771"/>
                <a:gd name="connsiteX2" fmla="*/ 12192000 w 12192000"/>
                <a:gd name="connsiteY2" fmla="*/ 2359863 h 2561771"/>
                <a:gd name="connsiteX3" fmla="*/ 6364514 w 12192000"/>
                <a:gd name="connsiteY3" fmla="*/ 2561771 h 2561771"/>
                <a:gd name="connsiteX4" fmla="*/ 1981200 w 12192000"/>
                <a:gd name="connsiteY4" fmla="*/ 2278742 h 2561771"/>
                <a:gd name="connsiteX5" fmla="*/ 0 w 12192000"/>
                <a:gd name="connsiteY5" fmla="*/ 2343277 h 256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2000" h="2561771">
                  <a:moveTo>
                    <a:pt x="0" y="0"/>
                  </a:moveTo>
                  <a:lnTo>
                    <a:pt x="12192000" y="0"/>
                  </a:lnTo>
                  <a:lnTo>
                    <a:pt x="12192000" y="2359863"/>
                  </a:lnTo>
                  <a:lnTo>
                    <a:pt x="6364514" y="2561771"/>
                  </a:lnTo>
                  <a:lnTo>
                    <a:pt x="1981200" y="2278742"/>
                  </a:lnTo>
                  <a:lnTo>
                    <a:pt x="0" y="2343277"/>
                  </a:lnTo>
                  <a:close/>
                </a:path>
              </a:pathLst>
            </a:custGeom>
            <a:solidFill>
              <a:schemeClr val="bg1">
                <a:alpha val="8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1C0276-C175-7613-9EEB-1FFF3D998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915" y="1040400"/>
            <a:ext cx="7866060" cy="707886"/>
          </a:xfrm>
        </p:spPr>
        <p:txBody>
          <a:bodyPr anchor="b">
            <a:normAutofit/>
          </a:bodyPr>
          <a:lstStyle/>
          <a:p>
            <a:r>
              <a:rPr lang="en-US" sz="4000"/>
              <a:t>October Closing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5B8CC4-8CCE-428F-AE7E-28D178984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0" y="2027156"/>
            <a:ext cx="12192000" cy="757168"/>
            <a:chOff x="0" y="2959818"/>
            <a:chExt cx="12192000" cy="757168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6359FA2-E374-4073-8269-E10D2AE74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1F0E66-9B5E-4980-8AEC-B4D144B48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C4D3E-3A3A-2549-DE94-F20E33F7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914" y="3070719"/>
            <a:ext cx="7866061" cy="2937969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Objectives for November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Avenues for continual feedback</a:t>
            </a:r>
          </a:p>
          <a:p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Questions???</a:t>
            </a:r>
          </a:p>
          <a:p>
            <a:endParaRPr lang="en-US" sz="24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THANK YOU FOR YOUR TIME AND ENERGY</a:t>
            </a:r>
          </a:p>
        </p:txBody>
      </p:sp>
    </p:spTree>
    <p:extLst>
      <p:ext uri="{BB962C8B-B14F-4D97-AF65-F5344CB8AC3E}">
        <p14:creationId xmlns:p14="http://schemas.microsoft.com/office/powerpoint/2010/main" val="1658740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216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Laurel Master Plan Committee </vt:lpstr>
      <vt:lpstr>PowerPoint Presentation</vt:lpstr>
      <vt:lpstr>Monthly Committee Meetings</vt:lpstr>
      <vt:lpstr>Recommendations, Goals &amp; Objectives </vt:lpstr>
      <vt:lpstr>Municipal Growth</vt:lpstr>
      <vt:lpstr>Housing</vt:lpstr>
      <vt:lpstr>October Closing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Edward Steere</dc:creator>
  <cp:lastModifiedBy>Edward Steere</cp:lastModifiedBy>
  <cp:revision>6</cp:revision>
  <dcterms:created xsi:type="dcterms:W3CDTF">2025-09-30T13:09:34Z</dcterms:created>
  <dcterms:modified xsi:type="dcterms:W3CDTF">2025-10-28T20:28:49Z</dcterms:modified>
</cp:coreProperties>
</file>